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270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27CEA-5B62-4CE0-8635-0F8D031479BD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44E6D-DD61-442D-8D72-0EF05639F7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8916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AA4D-BBAD-4413-A971-2FC9D6CA0F62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7CB4-C495-4A99-8232-CAE7DD0B48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3547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AA4D-BBAD-4413-A971-2FC9D6CA0F62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7CB4-C495-4A99-8232-CAE7DD0B48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28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AA4D-BBAD-4413-A971-2FC9D6CA0F62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7CB4-C495-4A99-8232-CAE7DD0B48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226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AA4D-BBAD-4413-A971-2FC9D6CA0F62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7CB4-C495-4A99-8232-CAE7DD0B48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112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AA4D-BBAD-4413-A971-2FC9D6CA0F62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7CB4-C495-4A99-8232-CAE7DD0B48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998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AA4D-BBAD-4413-A971-2FC9D6CA0F62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7CB4-C495-4A99-8232-CAE7DD0B48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780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AA4D-BBAD-4413-A971-2FC9D6CA0F62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7CB4-C495-4A99-8232-CAE7DD0B48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23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AA4D-BBAD-4413-A971-2FC9D6CA0F62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7CB4-C495-4A99-8232-CAE7DD0B48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478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AA4D-BBAD-4413-A971-2FC9D6CA0F62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7CB4-C495-4A99-8232-CAE7DD0B48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074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AA4D-BBAD-4413-A971-2FC9D6CA0F62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7CB4-C495-4A99-8232-CAE7DD0B48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8776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AA4D-BBAD-4413-A971-2FC9D6CA0F62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7CB4-C495-4A99-8232-CAE7DD0B48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971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DAA4D-BBAD-4413-A971-2FC9D6CA0F62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7CB4-C495-4A99-8232-CAE7DD0B48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926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om.mx/url?sa=i&amp;rct=j&amp;q=&amp;esrc=s&amp;frm=1&amp;source=images&amp;cd=&amp;cad=rja&amp;docid=HeJS7vXV3JVnTM&amp;tbnid=FrSmSjttTCLGsM:&amp;ved=0CAUQjRw&amp;url=http://hobiesurfshops.wordpress.com/category/hobie-science/&amp;ei=6XnWUeX0II-C9gT98oGgDQ&amp;psig=AFQjCNEY8PEiJjgTH5QMh1ROAAmSvmoOAQ&amp;ust=137309630342324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3" y="705021"/>
            <a:ext cx="2515930" cy="928099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97142" y="522740"/>
            <a:ext cx="44637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Laboratorio de Oceanografía</a:t>
            </a:r>
            <a:endParaRPr kumimoji="0" lang="es-MX" altLang="es-MX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Práctica 9. Olas marinas costeras  y mareas</a:t>
            </a:r>
            <a:endParaRPr lang="es-MX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20703" y="1314479"/>
            <a:ext cx="5816600" cy="640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Introducción: </a:t>
            </a:r>
          </a:p>
          <a:p>
            <a:pPr algn="just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olas son ondulaciones estacionarias en el agua, que conllevan transporte de energía y son formadas a partir de una perturbación; normalmente se propagan según la dirección del viento, principal generador del oleaje, pero no el único.</a:t>
            </a:r>
          </a:p>
          <a:p>
            <a:pPr algn="just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Allí donde la onda estacionaria pasa a ser de traslación, hay transferencia energética desde la vertical a la horizontal; esto da lugar a tensiones (cizallas) entre el lecho y la base del agua, que provocan </a:t>
            </a:r>
            <a:r>
              <a:rPr lang="es-MX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removilización</a:t>
            </a: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transporte de material.</a:t>
            </a:r>
          </a:p>
          <a:p>
            <a:pPr algn="just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alcanzar el oleaje aguas someras, sufren un proceso de atenuación y pasa desde órbitas circulares a elípticas; la relación eje vertical/eje horizontal llega a ser tan grande, que acaban por transformarse en crestas de translación o arrastre apoyadas en el fondo. Así el oleaje estacionario pasa a otro de desplazamiento, con avance del agua hacia la línea de costa y posterior retorno; su eficacia </a:t>
            </a:r>
            <a:r>
              <a:rPr lang="es-MX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morfogenética</a:t>
            </a: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depende en gran medida de estas energías sobre el rompiente.</a:t>
            </a:r>
          </a:p>
          <a:p>
            <a:pPr algn="just"/>
            <a:r>
              <a: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aguas profundas (profundidad mayor que la mitad de la altura de la ola) la velocidad de onda es proporcional a la longitud de onda, mientras que en aguas superficiales (profundidad menor que la mitad de la altura de la ola) depende solo de la profundidad.</a:t>
            </a:r>
          </a:p>
          <a:p>
            <a:pPr algn="just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la energía de generación u origen, las olas se dividen en: Olas marinas o de viento (generadas por la influencia directa del viento sobre el agua). De fondo o </a:t>
            </a:r>
            <a:r>
              <a:rPr lang="es-MX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swell</a:t>
            </a: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(no están bajo la influencia directa del viento). De temporal (son transportadas y mantenidas por el viento de una zona tormentosa). Tsunamis (producidas por efectos geológicos) </a:t>
            </a:r>
          </a:p>
          <a:p>
            <a:pPr algn="just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su frecuencia las olas se pueden dividir en: Olas capilares (debidas al roce entre láminas de aire y agua en la fuente del viento). Olas de gravedad (generadas por la transferencia de energía desde el viento al agua y controladas por la masa movilizada). Olas </a:t>
            </a:r>
            <a:r>
              <a:rPr lang="es-MX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infragravitatorias</a:t>
            </a: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(producidas por la interacción entre las olas, presentando amplitud baja y periodos largos). Olas de periodos largos (debidas a movimientos periódicos de baja frecuencia y eventos de poca periodicidad). </a:t>
            </a:r>
          </a:p>
          <a:p>
            <a:pPr algn="just"/>
            <a:r>
              <a:rPr lang="es-ES_trad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variaciones en el nivel del mar, las mareas, están asociadas a varios fenómenos; el más común y predecible es el astronómico, producto de la fuerza causada por la atracción gravitacional de la Luna, y en menor grado, del Sol. 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Estos fenómenos son predecibles con bastante exactitud ya que dependen de la posición de los astros, la cual puede ser conocida mu y precisamente. Por ejemplo, podríamos saber la hora y altura de la marea alta para un día dentro de 2000 años.</a:t>
            </a:r>
            <a:endParaRPr lang="es-MX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Aunque s</a:t>
            </a:r>
            <a:r>
              <a:rPr lang="es-ES_tradn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ES_trad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más evidentes las mareas en los grandes cuerpos de agua: océanos, mares y lagos. Pero también se producen mareas en la parte sólida de la Tierra.</a:t>
            </a:r>
            <a:endParaRPr lang="es-MX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20703" y="7716232"/>
            <a:ext cx="5816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Objetivo</a:t>
            </a:r>
            <a:r>
              <a:rPr lang="es-MX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el alumno reconozca los tipos de ondas que se presentan en el ambiente marino y las fuerzas que las forman.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el alumno reconozca los tipos de mareas que se presentan en el océano.</a:t>
            </a:r>
          </a:p>
        </p:txBody>
      </p:sp>
    </p:spTree>
    <p:extLst>
      <p:ext uri="{BB962C8B-B14F-4D97-AF65-F5344CB8AC3E}">
        <p14:creationId xmlns:p14="http://schemas.microsoft.com/office/powerpoint/2010/main" val="49200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91319" y="344437"/>
            <a:ext cx="5964072" cy="663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Procedimiento: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el siguiente esquema identifique las principales características de una onda</a:t>
            </a:r>
            <a:endParaRPr lang="es-MX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31" y="1158762"/>
            <a:ext cx="4876190" cy="311428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82388" y="4851728"/>
            <a:ext cx="465218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Dibuje la pendiente a la línea de costa y la forma de las ondas para: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Ondas constructivas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Ondas destructivas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20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54841" y="637626"/>
            <a:ext cx="5964072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3.-En el siguiente nomograma ubique: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La extensión de un </a:t>
            </a:r>
            <a:r>
              <a:rPr lang="es-MX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fetch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de una tormenta cuya velocidad del viento es de 80km/h, con olas de 10ft de altura?.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Qué velocidad de viento se necesita para generar un </a:t>
            </a:r>
            <a:r>
              <a:rPr lang="es-MX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fetch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200 millas, con olas de 30ft de altura?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De al menos tres condiciones de velocidad de viento y longitud de </a:t>
            </a:r>
            <a:r>
              <a:rPr lang="es-MX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fetch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generar olas de 6 ft.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rc_mi" descr="http://hobiesurfshops.files.wordpress.com/2012/06/image-1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152" y="2831342"/>
            <a:ext cx="55054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147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22678" y="683568"/>
            <a:ext cx="45361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smtClean="0">
                <a:latin typeface="Times New Roman" panose="02020603050405020304" pitchFamily="18" charset="0"/>
                <a:ea typeface="Calibri" panose="020F0502020204030204" pitchFamily="34" charset="0"/>
              </a:rPr>
              <a:t>4.-Dibuje la refracción, difracción y reflexión de una onda.</a:t>
            </a: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622678" y="3887389"/>
            <a:ext cx="5288627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.-Ilustre los diferentes tipos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ambiente,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tipo de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olas en las costas Mexicanas.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K:\Documents\mapas\mapa3.tif"/>
          <p:cNvPicPr/>
          <p:nvPr/>
        </p:nvPicPr>
        <p:blipFill>
          <a:blip r:embed="rId2" cstate="print">
            <a:grayscl/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78" y="4661563"/>
            <a:ext cx="5612130" cy="3314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878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42509" y="945471"/>
            <a:ext cx="578665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6"/>
            </a:pP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la siguiente figura identifique cuándo se darían las mares vivas y cuando las mareas muertas y por qué?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31" y="2237213"/>
            <a:ext cx="5807075" cy="24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665363" y="7629100"/>
            <a:ext cx="5663797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7"/>
            </a:pP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las siguientes figuras identifique el tipo de mareas?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041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00" y="597757"/>
            <a:ext cx="5285690" cy="76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0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45910" y="836288"/>
            <a:ext cx="590948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8"/>
            </a:pP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siguientes tablas de mareas identifique: a)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nivel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máximo y mínimo. b) Mareas vivas, y muertas. c) Tipo de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mareas por semana.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14491" t="22907" r="35487" b="21265"/>
          <a:stretch/>
        </p:blipFill>
        <p:spPr bwMode="auto">
          <a:xfrm>
            <a:off x="545910" y="1353353"/>
            <a:ext cx="5635625" cy="3536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3"/>
          <a:srcRect l="25030" t="23206" r="24816" b="20455"/>
          <a:stretch/>
        </p:blipFill>
        <p:spPr bwMode="auto">
          <a:xfrm>
            <a:off x="545910" y="5129334"/>
            <a:ext cx="5685790" cy="3590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3368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1609" y="696811"/>
            <a:ext cx="601013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9"/>
            </a:pP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Sobre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siguiente esquema identifique las principales características de una onda de marea.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91" y="1379428"/>
            <a:ext cx="4657725" cy="518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829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772</TotalTime>
  <Words>695</Words>
  <Application>Microsoft Office PowerPoint</Application>
  <PresentationFormat>Carta (216 x 279 mm)</PresentationFormat>
  <Paragraphs>29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</dc:creator>
  <cp:lastModifiedBy>X</cp:lastModifiedBy>
  <cp:revision>32</cp:revision>
  <dcterms:created xsi:type="dcterms:W3CDTF">2020-04-22T15:36:30Z</dcterms:created>
  <dcterms:modified xsi:type="dcterms:W3CDTF">2020-05-25T16:50:45Z</dcterms:modified>
</cp:coreProperties>
</file>